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83" r:id="rId4"/>
    <p:sldId id="285" r:id="rId5"/>
    <p:sldId id="286" r:id="rId6"/>
    <p:sldId id="258" r:id="rId7"/>
    <p:sldId id="282" r:id="rId8"/>
    <p:sldId id="287" r:id="rId9"/>
    <p:sldId id="281" r:id="rId10"/>
    <p:sldId id="284" r:id="rId11"/>
    <p:sldId id="259" r:id="rId12"/>
    <p:sldId id="260" r:id="rId13"/>
    <p:sldId id="261" r:id="rId14"/>
    <p:sldId id="262" r:id="rId15"/>
    <p:sldId id="263" r:id="rId16"/>
    <p:sldId id="289" r:id="rId17"/>
    <p:sldId id="265" r:id="rId18"/>
    <p:sldId id="288" r:id="rId1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02" autoAdjust="0"/>
  </p:normalViewPr>
  <p:slideViewPr>
    <p:cSldViewPr snapToGrid="0">
      <p:cViewPr varScale="1">
        <p:scale>
          <a:sx n="68" d="100"/>
          <a:sy n="68" d="100"/>
        </p:scale>
        <p:origin x="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43D8D-F21E-41A4-83FB-1B25CEC9AAA4}" type="datetimeFigureOut">
              <a:rPr lang="vi-VN" smtClean="0"/>
              <a:t>13/06/2016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6174-74D4-4628-A8FD-0E16B08373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4321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0D1E4-05C6-4D32-91B0-FC3D382CB204}" type="datetimeFigureOut">
              <a:rPr lang="vi-VN" smtClean="0"/>
              <a:t>13/06/2016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B919D-0461-465A-8EEA-A17B617C464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79695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398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8788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06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0866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597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601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0653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" y="6356349"/>
            <a:ext cx="2743200" cy="365125"/>
          </a:xfrm>
        </p:spPr>
        <p:txBody>
          <a:bodyPr/>
          <a:lstStyle/>
          <a:p>
            <a:fld id="{F4C71C62-AD52-4DE5-A679-1CB40FED83B8}" type="datetime1">
              <a:rPr lang="vi-VN" smtClean="0"/>
              <a:t>13/06/2016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48900" y="5829300"/>
            <a:ext cx="1104900" cy="89217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AB55807-4150-452E-A6E2-29F24347E54B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54585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1D148-3D5C-4302-A23A-04B2FA2E6D29}" type="datetime1">
              <a:rPr lang="vi-VN" smtClean="0"/>
              <a:t>13/06/2016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80837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7956-7E6C-47B7-B3F0-0129026CA441}" type="datetime1">
              <a:rPr lang="vi-VN" smtClean="0"/>
              <a:t>13/06/2016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625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DA13F-333A-47E8-9BA6-2CF6E95B2CAB}" type="datetime1">
              <a:rPr lang="vi-VN" smtClean="0"/>
              <a:t>13/06/2016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2008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BAD1-A8C1-4FB1-8A13-2BBC123BE28C}" type="datetime1">
              <a:rPr lang="vi-VN" smtClean="0"/>
              <a:t>13/06/2016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7495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F9F6-2FA6-4316-A2BE-CF0AB1F51341}" type="datetime1">
              <a:rPr lang="vi-VN" smtClean="0"/>
              <a:t>13/06/2016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85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DA9FE-010A-405A-8D7B-EA6B239778ED}" type="datetime1">
              <a:rPr lang="vi-VN" smtClean="0"/>
              <a:t>13/06/2016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990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3D3-92BE-4096-B9A4-29C5D6BA8C8D}" type="datetime1">
              <a:rPr lang="vi-VN" smtClean="0"/>
              <a:t>13/06/2016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127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27E9-A8C5-4BA5-9050-64C0C9D69D87}" type="datetime1">
              <a:rPr lang="vi-VN" smtClean="0"/>
              <a:t>13/06/2016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747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3A5E-77A0-481F-A1C4-CE1D5A97C76A}" type="datetime1">
              <a:rPr lang="vi-VN" smtClean="0"/>
              <a:t>13/06/2016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7296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FD7B-E89F-400C-9987-CE898FC2AD73}" type="datetime1">
              <a:rPr lang="vi-VN" smtClean="0"/>
              <a:t>13/06/2016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03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203D3-8737-42CA-8D52-CA03B17C30E1}" type="datetime1">
              <a:rPr lang="vi-VN" smtClean="0"/>
              <a:t>13/06/2016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768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84201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en-US" sz="3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8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vi-VN" sz="3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3649981" y="2391226"/>
            <a:ext cx="6953894" cy="298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2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83810" y="648864"/>
            <a:ext cx="8907030" cy="1300544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 NGHIỆP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z="2000" smtClean="0">
                <a:solidFill>
                  <a:srgbClr val="FF0000"/>
                </a:solidFill>
              </a:rPr>
              <a:t>1</a:t>
            </a:fld>
            <a:endParaRPr lang="vi-VN" sz="2000" dirty="0">
              <a:solidFill>
                <a:srgbClr val="FF0000"/>
              </a:solidFill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4294967295"/>
          </p:nvPr>
        </p:nvSpPr>
        <p:spPr>
          <a:xfrm>
            <a:off x="2484247" y="4996496"/>
            <a:ext cx="5650865" cy="1156962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400" i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i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400" i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400" i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endParaRPr lang="en-US" sz="2400" i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400" i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2400" i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Hưng</a:t>
            </a:r>
            <a:endParaRPr lang="vi-VN" sz="2400" i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2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04641" y="0"/>
            <a:ext cx="1963687" cy="194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79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004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9"/>
          <p:cNvSpPr>
            <a:spLocks noGrp="1"/>
          </p:cNvSpPr>
          <p:nvPr>
            <p:ph type="subTitle" idx="1"/>
          </p:nvPr>
        </p:nvSpPr>
        <p:spPr>
          <a:xfrm>
            <a:off x="2238521" y="1658937"/>
            <a:ext cx="8359139" cy="342558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10</a:t>
            </a:fld>
            <a:endParaRPr lang="vi-VN" sz="2000" dirty="0"/>
          </a:p>
        </p:txBody>
      </p:sp>
      <p:sp>
        <p:nvSpPr>
          <p:cNvPr id="7" name="Rectangle 6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7717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99619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3500" b="1" dirty="0" smtClean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43" y="1351974"/>
            <a:ext cx="5213514" cy="5447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11</a:t>
            </a:fld>
            <a:endParaRPr lang="vi-VN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6562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40142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4" y="1311451"/>
            <a:ext cx="5194730" cy="54305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12</a:t>
            </a:fld>
            <a:endParaRPr lang="vi-VN" sz="2000" dirty="0"/>
          </a:p>
        </p:txBody>
      </p:sp>
      <p:sp>
        <p:nvSpPr>
          <p:cNvPr id="8" name="Rectangle 7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364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52950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49" y="1298643"/>
            <a:ext cx="5172502" cy="5443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13</a:t>
            </a:fld>
            <a:endParaRPr lang="vi-VN" sz="2000" dirty="0"/>
          </a:p>
        </p:txBody>
      </p:sp>
      <p:sp>
        <p:nvSpPr>
          <p:cNvPr id="8" name="Rectangle 7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442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032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76" y="1341267"/>
            <a:ext cx="4333379" cy="5516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10" y="1341268"/>
            <a:ext cx="4286250" cy="5516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14</a:t>
            </a:fld>
            <a:endParaRPr lang="vi-VN" sz="2000" dirty="0"/>
          </a:p>
        </p:txBody>
      </p:sp>
      <p:sp>
        <p:nvSpPr>
          <p:cNvPr id="8" name="Rectangle 7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6335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95421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1356172"/>
            <a:ext cx="4286250" cy="5400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10" y="1356171"/>
            <a:ext cx="4286250" cy="5400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15</a:t>
            </a:fld>
            <a:endParaRPr lang="vi-VN" sz="2000" dirty="0"/>
          </a:p>
        </p:txBody>
      </p:sp>
      <p:sp>
        <p:nvSpPr>
          <p:cNvPr id="9" name="Rectangle 8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08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 smtClean="0">
                <a:solidFill>
                  <a:schemeClr val="accent2"/>
                </a:solidFill>
              </a:rPr>
              <a:t>16</a:t>
            </a:r>
            <a:endParaRPr lang="vi-VN" sz="2000" dirty="0">
              <a:solidFill>
                <a:schemeClr val="accent2"/>
              </a:solidFill>
            </a:endParaRPr>
          </a:p>
        </p:txBody>
      </p:sp>
      <p:pic>
        <p:nvPicPr>
          <p:cNvPr id="6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1008" y="0"/>
            <a:ext cx="6839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4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63715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5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vi-VN" sz="35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9984" y="2091560"/>
            <a:ext cx="8445304" cy="521586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endParaRPr lang="vi-V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489982" y="3607580"/>
            <a:ext cx="8445306" cy="1020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vi-V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5747" y="1317344"/>
            <a:ext cx="25884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30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25747" y="2833364"/>
            <a:ext cx="20960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30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25747" y="4848489"/>
            <a:ext cx="3629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0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489982" y="5622705"/>
            <a:ext cx="8445306" cy="97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vi-V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17</a:t>
            </a:fld>
            <a:endParaRPr lang="vi-VN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593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1850" y="1856936"/>
            <a:ext cx="10515600" cy="2926080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Cảm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ơn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thầy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cô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và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các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bạn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đã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chú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 ý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lắng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nghe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entury" panose="02040604050505020304" pitchFamily="18" charset="0"/>
              </a:rPr>
              <a:t> !</a:t>
            </a:r>
            <a:endParaRPr lang="vi-VN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>
                <a:solidFill>
                  <a:schemeClr val="accent2"/>
                </a:solidFill>
              </a:rPr>
              <a:t>18</a:t>
            </a:fld>
            <a:endParaRPr lang="vi-VN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5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/>
          <p:cNvSpPr txBox="1"/>
          <p:nvPr/>
        </p:nvSpPr>
        <p:spPr>
          <a:xfrm>
            <a:off x="0" y="30004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9"/>
          <p:cNvSpPr>
            <a:spLocks noGrp="1"/>
          </p:cNvSpPr>
          <p:nvPr>
            <p:ph type="subTitle" idx="1"/>
          </p:nvPr>
        </p:nvSpPr>
        <p:spPr>
          <a:xfrm>
            <a:off x="2238521" y="1658937"/>
            <a:ext cx="5954503" cy="342558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vi-VN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505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004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9"/>
          <p:cNvSpPr>
            <a:spLocks noGrp="1"/>
          </p:cNvSpPr>
          <p:nvPr>
            <p:ph type="subTitle" idx="1"/>
          </p:nvPr>
        </p:nvSpPr>
        <p:spPr>
          <a:xfrm>
            <a:off x="2238521" y="1658937"/>
            <a:ext cx="8359139" cy="45121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Subtitle 9"/>
          <p:cNvSpPr txBox="1">
            <a:spLocks/>
          </p:cNvSpPr>
          <p:nvPr/>
        </p:nvSpPr>
        <p:spPr>
          <a:xfrm>
            <a:off x="2238521" y="2446727"/>
            <a:ext cx="6393416" cy="3461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</a:p>
          <a:p>
            <a:pPr algn="l"/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ắt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617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004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73" y="1390585"/>
            <a:ext cx="6638970" cy="47616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580097" y="3520410"/>
            <a:ext cx="22930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  <a:cs typeface="Browallia New" panose="020B0604020202020204" pitchFamily="34" charset="-34"/>
              </a:rPr>
              <a:t>Android</a:t>
            </a:r>
            <a:endParaRPr lang="vi-VN" sz="3800" dirty="0">
              <a:solidFill>
                <a:schemeClr val="accent2">
                  <a:lumMod val="50000"/>
                </a:schemeClr>
              </a:solidFill>
              <a:cs typeface="Browallia New" panose="020B0604020202020204" pitchFamily="34" charset="-34"/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8035816" y="3552472"/>
            <a:ext cx="978408" cy="64504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84775" y="6321365"/>
            <a:ext cx="899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phone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2015</a:t>
            </a:r>
            <a:endParaRPr lang="vi-VN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15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004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31850" y="1828800"/>
            <a:ext cx="6454321" cy="4260851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8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154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" y="32570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en-US" sz="35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gười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042" y="1437395"/>
            <a:ext cx="6629912" cy="4893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860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3747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28" y="1560576"/>
            <a:ext cx="8327136" cy="487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968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3747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88" y="1337846"/>
            <a:ext cx="8567223" cy="5306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1820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4105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32" y="1584960"/>
            <a:ext cx="7717536" cy="4925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084997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724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323</Words>
  <Application>Microsoft Office PowerPoint</Application>
  <PresentationFormat>Widescreen</PresentationFormat>
  <Paragraphs>75</Paragraphs>
  <Slides>18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Browallia New</vt:lpstr>
      <vt:lpstr>Calibri</vt:lpstr>
      <vt:lpstr>Calibri Light</vt:lpstr>
      <vt:lpstr>Century</vt:lpstr>
      <vt:lpstr>Cooper Black</vt:lpstr>
      <vt:lpstr>Times New Roman</vt:lpstr>
      <vt:lpstr>Wingdings</vt:lpstr>
      <vt:lpstr>Office Theme</vt:lpstr>
      <vt:lpstr>BÁO CÁO ĐỒ ÁN 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hungdx</dc:creator>
  <cp:lastModifiedBy>hungdx</cp:lastModifiedBy>
  <cp:revision>50</cp:revision>
  <dcterms:created xsi:type="dcterms:W3CDTF">2016-06-10T16:35:12Z</dcterms:created>
  <dcterms:modified xsi:type="dcterms:W3CDTF">2016-06-13T15:03:59Z</dcterms:modified>
</cp:coreProperties>
</file>